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9" r:id="rId5"/>
    <p:sldId id="270" r:id="rId6"/>
    <p:sldId id="271" r:id="rId7"/>
    <p:sldId id="272" r:id="rId8"/>
    <p:sldId id="265" r:id="rId9"/>
    <p:sldId id="266" r:id="rId10"/>
    <p:sldId id="268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9A1C1684-D448-4547-9611-DCA293692D4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B3CC013D-DA15-4242-A0FA-98218E90ADD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9A1C1684-D448-4547-9611-DCA293692D4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B3CC013D-DA15-4242-A0FA-98218E90A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9A1C1684-D448-4547-9611-DCA293692D4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B3CC013D-DA15-4242-A0FA-98218E90A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1684-D448-4547-9611-DCA293692D4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013D-DA15-4242-A0FA-98218E90A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1684-D448-4547-9611-DCA293692D4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013D-DA15-4242-A0FA-98218E90A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9A1C1684-D448-4547-9611-DCA293692D4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B3CC013D-DA15-4242-A0FA-98218E90A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9A1C1684-D448-4547-9611-DCA293692D4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B3CC013D-DA15-4242-A0FA-98218E90A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9A1C1684-D448-4547-9611-DCA293692D4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B3CC013D-DA15-4242-A0FA-98218E90ADD9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1684-D448-4547-9611-DCA293692D4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013D-DA15-4242-A0FA-98218E90A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1684-D448-4547-9611-DCA293692D4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013D-DA15-4242-A0FA-98218E90A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9A1C1684-D448-4547-9611-DCA293692D4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B3CC013D-DA15-4242-A0FA-98218E90AD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9A1C1684-D448-4547-9611-DCA293692D4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B3CC013D-DA15-4242-A0FA-98218E90ADD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</a:p>
          <a:p>
            <a:pPr lvl="6"/>
            <a:r>
              <a:rPr kumimoji="1" lang="ja-JP" altLang="en-US" dirty="0"/>
              <a:t>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レベル</a:t>
            </a:r>
          </a:p>
          <a:p>
            <a:pPr lvl="7"/>
            <a:r>
              <a:rPr kumimoji="1" lang="ja-JP" altLang="en-US" dirty="0"/>
              <a:t>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レベル</a:t>
            </a:r>
          </a:p>
          <a:p>
            <a:pPr lvl="8"/>
            <a:r>
              <a:rPr kumimoji="1" lang="ja-JP" altLang="en-US" dirty="0"/>
              <a:t>第</a:t>
            </a:r>
            <a:r>
              <a:rPr kumimoji="1" lang="en-US" altLang="ja-JP" dirty="0"/>
              <a:t>9</a:t>
            </a:r>
            <a:r>
              <a:rPr kumimoji="1" lang="ja-JP" altLang="en-US" dirty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9A1C1684-D448-4547-9611-DCA293692D46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B3CC013D-DA15-4242-A0FA-98218E90ADD9}" type="slidenum">
              <a:rPr lang="en-US" smtClean="0"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eaLnBrk="0"/>
            <a:r>
              <a:rPr lang="en-US" sz="6000" b="1" dirty="0"/>
              <a:t>The Ark; A </a:t>
            </a:r>
            <a:r>
              <a:rPr lang="en-US" sz="6000" b="1"/>
              <a:t>Type Of The </a:t>
            </a:r>
            <a:r>
              <a:rPr lang="en-US" sz="6000" b="1" dirty="0"/>
              <a:t>Church</a:t>
            </a:r>
            <a:endParaRPr lang="en-US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Every Need Met Within Ark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/>
            <a:r>
              <a:rPr lang="en-US" sz="4000" dirty="0"/>
              <a:t>God provided for every need for Noah and his family</a:t>
            </a:r>
          </a:p>
          <a:p>
            <a:pPr eaLnBrk="0"/>
            <a:r>
              <a:rPr lang="en-US" sz="4000" dirty="0"/>
              <a:t>God will provide all our needs….if we are in the “ark”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</a:t>
            </a:r>
            <a:r>
              <a:rPr lang="en-US" sz="2700" b="1"/>
              <a:t>the Savior</a:t>
            </a:r>
            <a:r>
              <a:rPr lang="en-US" sz="2700"/>
              <a:t> </a:t>
            </a:r>
            <a:r>
              <a:rPr lang="en-US" sz="2700" dirty="0"/>
              <a:t>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650" y="5489973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25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God Was The Designer</a:t>
            </a:r>
            <a:r>
              <a:rPr lang="en-US" sz="48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/>
            <a:r>
              <a:rPr lang="en-US" sz="4000" dirty="0"/>
              <a:t>Design much different than most picture it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457200" y="3429000"/>
            <a:ext cx="82296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eaLnBrk="0"/>
            <a:r>
              <a:rPr lang="en-US" sz="4000" dirty="0"/>
              <a:t>“Ark” from Hebrew word meaning “chest”, “box” or “coffin”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429000"/>
            <a:ext cx="82296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eaLnBrk="0"/>
            <a:r>
              <a:rPr lang="en-US" sz="4000" dirty="0"/>
              <a:t>300 cubits (450 feet approx.) by 50 (75 feet) by 30 (45 feet)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429000"/>
            <a:ext cx="82296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eaLnBrk="0"/>
            <a:r>
              <a:rPr lang="en-US" sz="4000" dirty="0"/>
              <a:t>Window at the top (only one) ... a cubit above the roof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3429000"/>
            <a:ext cx="82296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eaLnBrk="0"/>
            <a:r>
              <a:rPr lang="en-US" sz="4000" dirty="0"/>
              <a:t>Door in the side (only one)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429000"/>
            <a:ext cx="82296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eaLnBrk="0"/>
            <a:r>
              <a:rPr lang="en-US" sz="4000" dirty="0"/>
              <a:t>3 stories ... total volume about 1 1/2 million cubic </a:t>
            </a:r>
            <a:r>
              <a:rPr lang="en-US" sz="4000" dirty="0" err="1"/>
              <a:t>ft</a:t>
            </a:r>
            <a:r>
              <a:rPr lang="en-US" sz="4000" dirty="0"/>
              <a:t>; 43,000 tonnage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429000"/>
            <a:ext cx="82296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eaLnBrk="0"/>
            <a:r>
              <a:rPr lang="en-US" sz="4000" dirty="0"/>
              <a:t>Not ocean vessel - only designed to hold large cargo and float on the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God Was The Designer</a:t>
            </a:r>
            <a:r>
              <a:rPr lang="en-US" sz="48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/>
            <a:r>
              <a:rPr lang="en-US" sz="4000" dirty="0"/>
              <a:t>God designed church much different from what most picture it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581400"/>
            <a:ext cx="82296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eaLnBrk="0"/>
            <a:r>
              <a:rPr lang="en-US" sz="4000" dirty="0"/>
              <a:t>Not a building with stained glass; steeples; bells, etc.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581400"/>
            <a:ext cx="82296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eaLnBrk="0"/>
            <a:r>
              <a:rPr lang="en-US" sz="4000" dirty="0"/>
              <a:t>Church - people, who have separated </a:t>
            </a:r>
            <a:r>
              <a:rPr lang="en-US" sz="4000" u="sng" dirty="0"/>
              <a:t>FROM</a:t>
            </a:r>
            <a:r>
              <a:rPr lang="en-US" sz="4000" dirty="0"/>
              <a:t> World </a:t>
            </a:r>
            <a:r>
              <a:rPr lang="en-US" sz="4000" u="sng" dirty="0"/>
              <a:t>TO</a:t>
            </a:r>
            <a:r>
              <a:rPr lang="en-US" sz="4000" dirty="0"/>
              <a:t> God</a:t>
            </a:r>
            <a:endParaRPr lang="en-US" sz="4400" dirty="0"/>
          </a:p>
        </p:txBody>
      </p:sp>
      <p:sp>
        <p:nvSpPr>
          <p:cNvPr id="6" name="Rectangle 5"/>
          <p:cNvSpPr/>
          <p:nvPr/>
        </p:nvSpPr>
        <p:spPr>
          <a:xfrm>
            <a:off x="457200" y="3576145"/>
            <a:ext cx="82296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eaLnBrk="0"/>
            <a:r>
              <a:rPr lang="en-US" sz="4000" dirty="0"/>
              <a:t>Also had specific instructions for its construction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5181600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 eaLnBrk="0"/>
            <a:r>
              <a:rPr lang="en-US" sz="3600" dirty="0"/>
              <a:t>Christ is the foundation - 1 </a:t>
            </a:r>
            <a:r>
              <a:rPr lang="en-US" sz="3600" dirty="0" err="1"/>
              <a:t>Cor</a:t>
            </a:r>
            <a:r>
              <a:rPr lang="en-US" sz="3600" dirty="0"/>
              <a:t> 3:10-11</a:t>
            </a:r>
          </a:p>
        </p:txBody>
      </p:sp>
      <p:sp>
        <p:nvSpPr>
          <p:cNvPr id="9" name="Rectangle 8"/>
          <p:cNvSpPr/>
          <p:nvPr/>
        </p:nvSpPr>
        <p:spPr>
          <a:xfrm>
            <a:off x="486103" y="5199993"/>
            <a:ext cx="8229600" cy="11246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 eaLnBrk="0"/>
            <a:r>
              <a:rPr lang="en-US" sz="3600" dirty="0"/>
              <a:t>Began in Jerusalem on Pentecost - Isa 2:2­3; </a:t>
            </a:r>
            <a:r>
              <a:rPr lang="en-US" sz="3600" dirty="0" err="1"/>
              <a:t>Lk</a:t>
            </a:r>
            <a:r>
              <a:rPr lang="en-US" sz="3600" dirty="0"/>
              <a:t> 24:47; Act 2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5181600"/>
            <a:ext cx="8229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 eaLnBrk="0"/>
            <a:r>
              <a:rPr lang="en-US" sz="3600" dirty="0"/>
              <a:t>Christ is the builder - Matt 16:18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5" grpId="0" animBg="1"/>
      <p:bldP spid="6" grpId="0" animBg="1"/>
      <p:bldP spid="8" grpId="0" animBg="1"/>
      <p:bldP spid="8" grpId="1" animBg="1"/>
      <p:bldP spid="9" grpId="0" animBg="1"/>
      <p:bldP spid="10" grpId="0" animBg="1"/>
      <p:bldP spid="1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God Was The Designer</a:t>
            </a:r>
            <a:r>
              <a:rPr lang="en-US" sz="48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Ark was built just as God designed, so also the church</a:t>
            </a:r>
          </a:p>
        </p:txBody>
      </p:sp>
    </p:spTree>
    <p:extLst>
      <p:ext uri="{BB962C8B-B14F-4D97-AF65-F5344CB8AC3E}">
        <p14:creationId xmlns:p14="http://schemas.microsoft.com/office/powerpoint/2010/main" val="1397468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Only One Ark</a:t>
            </a:r>
            <a:r>
              <a:rPr lang="en-US" sz="48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/>
              <a:t>Noah was instructed to build only one Ark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4310074"/>
          </a:xfrm>
        </p:spPr>
        <p:txBody>
          <a:bodyPr>
            <a:normAutofit lnSpcReduction="10000"/>
          </a:bodyPr>
          <a:lstStyle/>
          <a:p>
            <a:r>
              <a:rPr lang="en-US" sz="4000" dirty="0"/>
              <a:t>Jesus was commissioned to build only one church - Matt 16:18; Eph4:4; 1:22-23; 2:14-16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75025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Only ONE Door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4767274"/>
          </a:xfrm>
        </p:spPr>
        <p:txBody>
          <a:bodyPr>
            <a:normAutofit fontScale="92500"/>
          </a:bodyPr>
          <a:lstStyle/>
          <a:p>
            <a:r>
              <a:rPr lang="en-US" sz="4000" dirty="0"/>
              <a:t>God's design for the Ark called for only one door</a:t>
            </a:r>
          </a:p>
          <a:p>
            <a:pPr marL="342900" lvl="1" indent="-342900">
              <a:buClr>
                <a:schemeClr val="accent1">
                  <a:shade val="75000"/>
                </a:schemeClr>
              </a:buClr>
              <a:buSzPct val="55000"/>
              <a:buFont typeface="Wingdings"/>
              <a:buChar char="p"/>
            </a:pPr>
            <a:r>
              <a:rPr lang="en-US" sz="3600" dirty="0"/>
              <a:t>Large enough to accommodate all who would enter</a:t>
            </a:r>
          </a:p>
          <a:p>
            <a:pPr marL="342900" lvl="1" indent="-342900">
              <a:buClr>
                <a:schemeClr val="accent1">
                  <a:shade val="75000"/>
                </a:schemeClr>
              </a:buClr>
              <a:buSzPct val="55000"/>
              <a:buFont typeface="Wingdings"/>
              <a:buChar char="p"/>
            </a:pPr>
            <a:r>
              <a:rPr lang="en-US" sz="3600" dirty="0"/>
              <a:t>Open for all to enter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4767274"/>
          </a:xfrm>
        </p:spPr>
        <p:txBody>
          <a:bodyPr>
            <a:normAutofit fontScale="92500"/>
          </a:bodyPr>
          <a:lstStyle/>
          <a:p>
            <a:r>
              <a:rPr lang="en-US" sz="4000" dirty="0"/>
              <a:t>The Church also has only one way of entrance</a:t>
            </a:r>
          </a:p>
          <a:p>
            <a:pPr marL="342900" lvl="1" indent="-342900">
              <a:buClr>
                <a:schemeClr val="accent1">
                  <a:shade val="75000"/>
                </a:schemeClr>
              </a:buClr>
              <a:buSzPct val="55000"/>
              <a:buFont typeface="Wingdings"/>
              <a:buChar char="p"/>
            </a:pPr>
            <a:r>
              <a:rPr lang="en-US" sz="3600" dirty="0"/>
              <a:t>Christ is the door – </a:t>
            </a:r>
            <a:r>
              <a:rPr lang="en-US" sz="3600" dirty="0" err="1"/>
              <a:t>Jn</a:t>
            </a:r>
            <a:r>
              <a:rPr lang="en-US" sz="3600" dirty="0"/>
              <a:t> 10:7, 9, 1</a:t>
            </a:r>
          </a:p>
          <a:p>
            <a:pPr marL="342900" lvl="1" indent="-342900">
              <a:buClr>
                <a:schemeClr val="accent1">
                  <a:shade val="75000"/>
                </a:schemeClr>
              </a:buClr>
              <a:buSzPct val="55000"/>
              <a:buFont typeface="Wingdings"/>
              <a:buChar char="p"/>
            </a:pPr>
            <a:r>
              <a:rPr lang="en-US" sz="3600" dirty="0"/>
              <a:t>Jesus is the Way - </a:t>
            </a:r>
            <a:r>
              <a:rPr lang="en-US" sz="3600" dirty="0" err="1"/>
              <a:t>Jn</a:t>
            </a:r>
            <a:r>
              <a:rPr lang="en-US" sz="3600" dirty="0"/>
              <a:t> 14:6, Rom 5:1-2; </a:t>
            </a:r>
            <a:r>
              <a:rPr lang="en-US" sz="3600" dirty="0" err="1"/>
              <a:t>Heb</a:t>
            </a:r>
            <a:r>
              <a:rPr lang="en-US" sz="3600" dirty="0"/>
              <a:t> 10:19-20</a:t>
            </a:r>
          </a:p>
        </p:txBody>
      </p:sp>
    </p:spTree>
    <p:extLst>
      <p:ext uri="{BB962C8B-B14F-4D97-AF65-F5344CB8AC3E}">
        <p14:creationId xmlns:p14="http://schemas.microsoft.com/office/powerpoint/2010/main" val="367945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Only ONE Source Of Light</a:t>
            </a:r>
            <a:r>
              <a:rPr lang="en-US" sz="48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Only one window authorized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God has provided the one source of light for the Church - </a:t>
            </a:r>
            <a:r>
              <a:rPr lang="en-US" sz="4000" dirty="0" err="1"/>
              <a:t>Psa</a:t>
            </a:r>
            <a:r>
              <a:rPr lang="en-US" sz="4000" dirty="0"/>
              <a:t> 119:105, 130</a:t>
            </a:r>
          </a:p>
        </p:txBody>
      </p:sp>
    </p:spTree>
    <p:extLst>
      <p:ext uri="{BB962C8B-B14F-4D97-AF65-F5344CB8AC3E}">
        <p14:creationId xmlns:p14="http://schemas.microsoft.com/office/powerpoint/2010/main" val="139997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Safety ONLY In The Ark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0"/>
            <a:r>
              <a:rPr lang="en-US" sz="4000" dirty="0"/>
              <a:t>God determined to destroy entire earth - Gen 6:5-8</a:t>
            </a:r>
          </a:p>
          <a:p>
            <a:pPr eaLnBrk="0"/>
            <a:r>
              <a:rPr lang="en-US" sz="4000" dirty="0"/>
              <a:t>He provided a way for Noah - Gen 6:13-14,22</a:t>
            </a:r>
          </a:p>
          <a:p>
            <a:pPr eaLnBrk="0"/>
            <a:r>
              <a:rPr lang="en-US" sz="4000" dirty="0"/>
              <a:t>Noah had to enter Ark to be saved - Gen 7:1,7,13,15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Safety ONLY In The Ark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0"/>
            <a:r>
              <a:rPr lang="en-US" sz="4000" dirty="0"/>
              <a:t>Noah had to stay in the Ark to continue his safety</a:t>
            </a:r>
          </a:p>
          <a:p>
            <a:pPr eaLnBrk="0"/>
            <a:r>
              <a:rPr lang="en-US" sz="4000" dirty="0"/>
              <a:t>In the same way, there is safety ONLY in the Church</a:t>
            </a:r>
          </a:p>
          <a:p>
            <a:pPr eaLnBrk="0"/>
            <a:r>
              <a:rPr lang="en-US" sz="4000" dirty="0"/>
              <a:t>How do we enter that spiritual Ark, the Church?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124200"/>
            <a:ext cx="8229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/>
            <a:r>
              <a:rPr lang="en-US" sz="4000" dirty="0"/>
              <a:t>Christians must remain “In Christ” to be saved - 2 Pet 2:20-21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198</TotalTime>
  <Words>569</Words>
  <Application>Microsoft Office PowerPoint</Application>
  <PresentationFormat>On-screen Show (4:3)</PresentationFormat>
  <Paragraphs>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Cambria</vt:lpstr>
      <vt:lpstr>Constantia</vt:lpstr>
      <vt:lpstr>Wingdings</vt:lpstr>
      <vt:lpstr>Brooklet</vt:lpstr>
      <vt:lpstr>The Ark; A Type Of The Church</vt:lpstr>
      <vt:lpstr>God Was The Designer </vt:lpstr>
      <vt:lpstr>God Was The Designer </vt:lpstr>
      <vt:lpstr>God Was The Designer </vt:lpstr>
      <vt:lpstr>Only One Ark </vt:lpstr>
      <vt:lpstr>Only ONE Door </vt:lpstr>
      <vt:lpstr>Only ONE Source Of Light </vt:lpstr>
      <vt:lpstr>Safety ONLY In The Ark</vt:lpstr>
      <vt:lpstr>Safety ONLY In The Ark</vt:lpstr>
      <vt:lpstr>Every Need Met Within Ark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Jack</dc:creator>
  <cp:lastModifiedBy>Jack Critchfield</cp:lastModifiedBy>
  <cp:revision>11</cp:revision>
  <dcterms:created xsi:type="dcterms:W3CDTF">2011-03-19T23:17:48Z</dcterms:created>
  <dcterms:modified xsi:type="dcterms:W3CDTF">2020-06-11T19:01:42Z</dcterms:modified>
</cp:coreProperties>
</file>